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2"/>
  </p:sldMasterIdLst>
  <p:notesMasterIdLst>
    <p:notesMasterId r:id="rId13"/>
  </p:notesMasterIdLst>
  <p:handoutMasterIdLst>
    <p:handoutMasterId r:id="rId14"/>
  </p:handoutMasterIdLst>
  <p:sldIdLst>
    <p:sldId id="265" r:id="rId3"/>
    <p:sldId id="289" r:id="rId4"/>
    <p:sldId id="290" r:id="rId5"/>
    <p:sldId id="291" r:id="rId6"/>
    <p:sldId id="292" r:id="rId7"/>
    <p:sldId id="299" r:id="rId8"/>
    <p:sldId id="300" r:id="rId9"/>
    <p:sldId id="276" r:id="rId10"/>
    <p:sldId id="294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9619" autoAdjust="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02359-E29E-4A2D-ACAC-4DCAC351BA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76108-91FB-44D8-8A89-B8E208F7E5CA}">
      <dgm:prSet phldrT="[Text]"/>
      <dgm:spPr/>
      <dgm:t>
        <a:bodyPr/>
        <a:lstStyle/>
        <a:p>
          <a:r>
            <a:rPr lang="sl-SI" dirty="0" smtClean="0"/>
            <a:t>Mentor</a:t>
          </a:r>
        </a:p>
        <a:p>
          <a:endParaRPr lang="en-US" dirty="0"/>
        </a:p>
      </dgm:t>
    </dgm:pt>
    <dgm:pt modelId="{FB6FE0FF-6322-4547-93AB-8311BC623C08}" type="parTrans" cxnId="{14EE8AC3-0110-4526-90CC-06B68394D9E2}">
      <dgm:prSet/>
      <dgm:spPr/>
      <dgm:t>
        <a:bodyPr/>
        <a:lstStyle/>
        <a:p>
          <a:endParaRPr lang="en-US"/>
        </a:p>
      </dgm:t>
    </dgm:pt>
    <dgm:pt modelId="{0D0D4CAD-4648-4F86-96D2-249E348C9951}" type="sibTrans" cxnId="{14EE8AC3-0110-4526-90CC-06B68394D9E2}">
      <dgm:prSet/>
      <dgm:spPr/>
      <dgm:t>
        <a:bodyPr/>
        <a:lstStyle/>
        <a:p>
          <a:endParaRPr lang="en-US"/>
        </a:p>
      </dgm:t>
    </dgm:pt>
    <dgm:pt modelId="{5F5A6335-6630-4D71-8A8D-82747DBEDD02}" type="asst">
      <dgm:prSet phldrT="[Text]"/>
      <dgm:spPr/>
      <dgm:t>
        <a:bodyPr/>
        <a:lstStyle/>
        <a:p>
          <a:r>
            <a:rPr lang="sl-SI" dirty="0" smtClean="0"/>
            <a:t>Zapisnikar</a:t>
          </a:r>
          <a:endParaRPr lang="en-US" dirty="0"/>
        </a:p>
      </dgm:t>
    </dgm:pt>
    <dgm:pt modelId="{1D68A030-C6F3-413B-8622-5590D9ED1D15}" type="parTrans" cxnId="{D9315502-9429-4195-A4A9-CF2CAF046280}">
      <dgm:prSet/>
      <dgm:spPr/>
      <dgm:t>
        <a:bodyPr/>
        <a:lstStyle/>
        <a:p>
          <a:endParaRPr lang="en-US"/>
        </a:p>
      </dgm:t>
    </dgm:pt>
    <dgm:pt modelId="{A1EBADD5-FED1-449B-BA17-8D2135A730AD}" type="sibTrans" cxnId="{D9315502-9429-4195-A4A9-CF2CAF046280}">
      <dgm:prSet/>
      <dgm:spPr/>
      <dgm:t>
        <a:bodyPr/>
        <a:lstStyle/>
        <a:p>
          <a:endParaRPr lang="en-US"/>
        </a:p>
      </dgm:t>
    </dgm:pt>
    <dgm:pt modelId="{292949A4-AA05-4E18-B3F5-1798B9517995}">
      <dgm:prSet phldrT="[Text]"/>
      <dgm:spPr/>
      <dgm:t>
        <a:bodyPr/>
        <a:lstStyle/>
        <a:p>
          <a:r>
            <a:rPr lang="sl-SI" dirty="0" smtClean="0"/>
            <a:t>Priprava dogodka</a:t>
          </a:r>
          <a:endParaRPr lang="en-US" dirty="0"/>
        </a:p>
      </dgm:t>
    </dgm:pt>
    <dgm:pt modelId="{480A263B-CD14-423A-A0E1-102EAB428708}" type="parTrans" cxnId="{96B205B4-5F7B-470F-9F70-6B6E2AA23B87}">
      <dgm:prSet/>
      <dgm:spPr/>
      <dgm:t>
        <a:bodyPr/>
        <a:lstStyle/>
        <a:p>
          <a:endParaRPr lang="en-US"/>
        </a:p>
      </dgm:t>
    </dgm:pt>
    <dgm:pt modelId="{95DB1844-9FB2-42CD-B947-48E4C21612F4}" type="sibTrans" cxnId="{96B205B4-5F7B-470F-9F70-6B6E2AA23B87}">
      <dgm:prSet/>
      <dgm:spPr/>
      <dgm:t>
        <a:bodyPr/>
        <a:lstStyle/>
        <a:p>
          <a:endParaRPr lang="en-US"/>
        </a:p>
      </dgm:t>
    </dgm:pt>
    <dgm:pt modelId="{28A0B37A-BED0-495D-9DE0-5C3EB254BD9C}">
      <dgm:prSet phldrT="[Text]"/>
      <dgm:spPr/>
      <dgm:t>
        <a:bodyPr/>
        <a:lstStyle/>
        <a:p>
          <a:r>
            <a:rPr lang="sl-SI" dirty="0" smtClean="0"/>
            <a:t>Aktivnosti na dogodku</a:t>
          </a:r>
          <a:endParaRPr lang="en-US" dirty="0"/>
        </a:p>
      </dgm:t>
    </dgm:pt>
    <dgm:pt modelId="{A9367425-E34E-4C76-9930-ADFAEE130305}" type="parTrans" cxnId="{8AB5A839-2EFC-4189-B42A-B729FAF8A55B}">
      <dgm:prSet/>
      <dgm:spPr/>
      <dgm:t>
        <a:bodyPr/>
        <a:lstStyle/>
        <a:p>
          <a:endParaRPr lang="en-US"/>
        </a:p>
      </dgm:t>
    </dgm:pt>
    <dgm:pt modelId="{E517DD1E-2D47-4B97-AEE7-47F17CA57721}" type="sibTrans" cxnId="{8AB5A839-2EFC-4189-B42A-B729FAF8A55B}">
      <dgm:prSet/>
      <dgm:spPr/>
      <dgm:t>
        <a:bodyPr/>
        <a:lstStyle/>
        <a:p>
          <a:endParaRPr lang="en-US"/>
        </a:p>
      </dgm:t>
    </dgm:pt>
    <dgm:pt modelId="{0ACBA0E5-BBCD-43D7-A3BC-FC0CF9D01C8A}">
      <dgm:prSet phldrT="[Text]"/>
      <dgm:spPr/>
      <dgm:t>
        <a:bodyPr/>
        <a:lstStyle/>
        <a:p>
          <a:r>
            <a:rPr lang="sl-SI" dirty="0" smtClean="0"/>
            <a:t>Namestitve</a:t>
          </a:r>
          <a:endParaRPr lang="en-US" dirty="0"/>
        </a:p>
      </dgm:t>
    </dgm:pt>
    <dgm:pt modelId="{C6B0EF2E-D0FA-4A1B-8E00-868CCDF8158E}" type="parTrans" cxnId="{6581C4F9-789D-48A7-9428-0E021B2DC4A2}">
      <dgm:prSet/>
      <dgm:spPr/>
      <dgm:t>
        <a:bodyPr/>
        <a:lstStyle/>
        <a:p>
          <a:endParaRPr lang="en-US"/>
        </a:p>
      </dgm:t>
    </dgm:pt>
    <dgm:pt modelId="{D230325B-7A0E-4212-8386-DF558C1F2B2A}" type="sibTrans" cxnId="{6581C4F9-789D-48A7-9428-0E021B2DC4A2}">
      <dgm:prSet/>
      <dgm:spPr/>
      <dgm:t>
        <a:bodyPr/>
        <a:lstStyle/>
        <a:p>
          <a:endParaRPr lang="en-US"/>
        </a:p>
      </dgm:t>
    </dgm:pt>
    <dgm:pt modelId="{5FDCA85D-1C67-44A6-9071-13A348508795}">
      <dgm:prSet phldrT="[Text]"/>
      <dgm:spPr/>
      <dgm:t>
        <a:bodyPr/>
        <a:lstStyle/>
        <a:p>
          <a:r>
            <a:rPr lang="sl-SI" dirty="0" smtClean="0"/>
            <a:t>Marketing</a:t>
          </a:r>
          <a:endParaRPr lang="en-US" dirty="0"/>
        </a:p>
      </dgm:t>
    </dgm:pt>
    <dgm:pt modelId="{03FDE31C-AA0C-4FFD-88F3-B8C60C7688B2}" type="parTrans" cxnId="{271D1B83-8B39-409B-9021-75223A00D6D6}">
      <dgm:prSet/>
      <dgm:spPr/>
      <dgm:t>
        <a:bodyPr/>
        <a:lstStyle/>
        <a:p>
          <a:endParaRPr lang="en-US"/>
        </a:p>
      </dgm:t>
    </dgm:pt>
    <dgm:pt modelId="{FE1A6629-9F0A-4947-827E-686E8B12F027}" type="sibTrans" cxnId="{271D1B83-8B39-409B-9021-75223A00D6D6}">
      <dgm:prSet/>
      <dgm:spPr/>
      <dgm:t>
        <a:bodyPr/>
        <a:lstStyle/>
        <a:p>
          <a:endParaRPr lang="en-US"/>
        </a:p>
      </dgm:t>
    </dgm:pt>
    <dgm:pt modelId="{24932D62-51B8-4D71-A5FA-4BD57552139C}" type="pres">
      <dgm:prSet presAssocID="{78502359-E29E-4A2D-ACAC-4DCAC351BA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487077-536E-4911-8464-54721A48DE05}" type="pres">
      <dgm:prSet presAssocID="{1AE76108-91FB-44D8-8A89-B8E208F7E5CA}" presName="hierRoot1" presStyleCnt="0">
        <dgm:presLayoutVars>
          <dgm:hierBranch val="init"/>
        </dgm:presLayoutVars>
      </dgm:prSet>
      <dgm:spPr/>
    </dgm:pt>
    <dgm:pt modelId="{342D541C-5030-4F91-A070-844941CA9444}" type="pres">
      <dgm:prSet presAssocID="{1AE76108-91FB-44D8-8A89-B8E208F7E5CA}" presName="rootComposite1" presStyleCnt="0"/>
      <dgm:spPr/>
    </dgm:pt>
    <dgm:pt modelId="{B4F9536A-212F-4EE6-8E36-1F7330E5587D}" type="pres">
      <dgm:prSet presAssocID="{1AE76108-91FB-44D8-8A89-B8E208F7E5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A89FA-F4C3-4343-B0EA-03CE8E80571B}" type="pres">
      <dgm:prSet presAssocID="{1AE76108-91FB-44D8-8A89-B8E208F7E5C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1F0577B-7768-4685-A52C-86010901C5D7}" type="pres">
      <dgm:prSet presAssocID="{1AE76108-91FB-44D8-8A89-B8E208F7E5CA}" presName="hierChild2" presStyleCnt="0"/>
      <dgm:spPr/>
    </dgm:pt>
    <dgm:pt modelId="{ED86A04F-8E18-4C09-847D-FF6943170D74}" type="pres">
      <dgm:prSet presAssocID="{480A263B-CD14-423A-A0E1-102EAB428708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FB687C1-0A36-4EE0-869B-BE082DC4B4F5}" type="pres">
      <dgm:prSet presAssocID="{292949A4-AA05-4E18-B3F5-1798B9517995}" presName="hierRoot2" presStyleCnt="0">
        <dgm:presLayoutVars>
          <dgm:hierBranch val="init"/>
        </dgm:presLayoutVars>
      </dgm:prSet>
      <dgm:spPr/>
    </dgm:pt>
    <dgm:pt modelId="{B3B2FC3E-37B1-4887-B44A-51C1D04E725F}" type="pres">
      <dgm:prSet presAssocID="{292949A4-AA05-4E18-B3F5-1798B9517995}" presName="rootComposite" presStyleCnt="0"/>
      <dgm:spPr/>
    </dgm:pt>
    <dgm:pt modelId="{7174A553-29A2-4360-80CF-40A80BE1E5E1}" type="pres">
      <dgm:prSet presAssocID="{292949A4-AA05-4E18-B3F5-1798B951799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64376A-6279-4F34-8FAC-9C7E5143D544}" type="pres">
      <dgm:prSet presAssocID="{292949A4-AA05-4E18-B3F5-1798B9517995}" presName="rootConnector" presStyleLbl="node2" presStyleIdx="0" presStyleCnt="4"/>
      <dgm:spPr/>
      <dgm:t>
        <a:bodyPr/>
        <a:lstStyle/>
        <a:p>
          <a:endParaRPr lang="en-US"/>
        </a:p>
      </dgm:t>
    </dgm:pt>
    <dgm:pt modelId="{8C825E58-14E8-483E-9F7B-AA1792C01D88}" type="pres">
      <dgm:prSet presAssocID="{292949A4-AA05-4E18-B3F5-1798B9517995}" presName="hierChild4" presStyleCnt="0"/>
      <dgm:spPr/>
    </dgm:pt>
    <dgm:pt modelId="{DE7C342C-0614-40D9-A99C-12D7AD9BC715}" type="pres">
      <dgm:prSet presAssocID="{292949A4-AA05-4E18-B3F5-1798B9517995}" presName="hierChild5" presStyleCnt="0"/>
      <dgm:spPr/>
    </dgm:pt>
    <dgm:pt modelId="{49F27310-186D-41EB-B0D9-B311379F2447}" type="pres">
      <dgm:prSet presAssocID="{A9367425-E34E-4C76-9930-ADFAEE130305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D37C9DD-498D-4BBC-B3E4-1EA4D5759522}" type="pres">
      <dgm:prSet presAssocID="{28A0B37A-BED0-495D-9DE0-5C3EB254BD9C}" presName="hierRoot2" presStyleCnt="0">
        <dgm:presLayoutVars>
          <dgm:hierBranch val="init"/>
        </dgm:presLayoutVars>
      </dgm:prSet>
      <dgm:spPr/>
    </dgm:pt>
    <dgm:pt modelId="{5D52FA1C-A3E5-4CA3-8F7A-23BAFF63DCA7}" type="pres">
      <dgm:prSet presAssocID="{28A0B37A-BED0-495D-9DE0-5C3EB254BD9C}" presName="rootComposite" presStyleCnt="0"/>
      <dgm:spPr/>
    </dgm:pt>
    <dgm:pt modelId="{08335018-97AA-460E-A117-81DBA3DD3BA6}" type="pres">
      <dgm:prSet presAssocID="{28A0B37A-BED0-495D-9DE0-5C3EB254BD9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0D12C-4679-4F26-9710-FD8E514589D1}" type="pres">
      <dgm:prSet presAssocID="{28A0B37A-BED0-495D-9DE0-5C3EB254BD9C}" presName="rootConnector" presStyleLbl="node2" presStyleIdx="1" presStyleCnt="4"/>
      <dgm:spPr/>
      <dgm:t>
        <a:bodyPr/>
        <a:lstStyle/>
        <a:p>
          <a:endParaRPr lang="en-US"/>
        </a:p>
      </dgm:t>
    </dgm:pt>
    <dgm:pt modelId="{8EB97B11-FBCA-4B4E-B19F-53DF3AFDD2F3}" type="pres">
      <dgm:prSet presAssocID="{28A0B37A-BED0-495D-9DE0-5C3EB254BD9C}" presName="hierChild4" presStyleCnt="0"/>
      <dgm:spPr/>
    </dgm:pt>
    <dgm:pt modelId="{02C81350-F8A1-4EAC-834A-37E8A0F9D7A0}" type="pres">
      <dgm:prSet presAssocID="{28A0B37A-BED0-495D-9DE0-5C3EB254BD9C}" presName="hierChild5" presStyleCnt="0"/>
      <dgm:spPr/>
    </dgm:pt>
    <dgm:pt modelId="{86CB14CF-3AAB-49BF-A348-8C10128F63F4}" type="pres">
      <dgm:prSet presAssocID="{C6B0EF2E-D0FA-4A1B-8E00-868CCDF8158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7371579-F80B-48CD-B835-644D974105F2}" type="pres">
      <dgm:prSet presAssocID="{0ACBA0E5-BBCD-43D7-A3BC-FC0CF9D01C8A}" presName="hierRoot2" presStyleCnt="0">
        <dgm:presLayoutVars>
          <dgm:hierBranch val="init"/>
        </dgm:presLayoutVars>
      </dgm:prSet>
      <dgm:spPr/>
    </dgm:pt>
    <dgm:pt modelId="{C6C8DF18-AFF5-41C5-91D5-986B3912F98F}" type="pres">
      <dgm:prSet presAssocID="{0ACBA0E5-BBCD-43D7-A3BC-FC0CF9D01C8A}" presName="rootComposite" presStyleCnt="0"/>
      <dgm:spPr/>
    </dgm:pt>
    <dgm:pt modelId="{57DA3771-BFCF-450F-AC08-0C13953670E4}" type="pres">
      <dgm:prSet presAssocID="{0ACBA0E5-BBCD-43D7-A3BC-FC0CF9D01C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6423F-FACA-4DAE-89C7-B644512E5F7D}" type="pres">
      <dgm:prSet presAssocID="{0ACBA0E5-BBCD-43D7-A3BC-FC0CF9D01C8A}" presName="rootConnector" presStyleLbl="node2" presStyleIdx="2" presStyleCnt="4"/>
      <dgm:spPr/>
      <dgm:t>
        <a:bodyPr/>
        <a:lstStyle/>
        <a:p>
          <a:endParaRPr lang="en-US"/>
        </a:p>
      </dgm:t>
    </dgm:pt>
    <dgm:pt modelId="{A60090D2-BA88-4DA7-A0B0-A2449D16B861}" type="pres">
      <dgm:prSet presAssocID="{0ACBA0E5-BBCD-43D7-A3BC-FC0CF9D01C8A}" presName="hierChild4" presStyleCnt="0"/>
      <dgm:spPr/>
    </dgm:pt>
    <dgm:pt modelId="{1058A9B4-2819-474F-9B1E-FCE066EC39C9}" type="pres">
      <dgm:prSet presAssocID="{0ACBA0E5-BBCD-43D7-A3BC-FC0CF9D01C8A}" presName="hierChild5" presStyleCnt="0"/>
      <dgm:spPr/>
    </dgm:pt>
    <dgm:pt modelId="{8E0B701E-731A-4119-97E9-BE8C6970B14F}" type="pres">
      <dgm:prSet presAssocID="{03FDE31C-AA0C-4FFD-88F3-B8C60C7688B2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74468E2-0EC1-4B30-BFBA-2E7D789367BD}" type="pres">
      <dgm:prSet presAssocID="{5FDCA85D-1C67-44A6-9071-13A348508795}" presName="hierRoot2" presStyleCnt="0">
        <dgm:presLayoutVars>
          <dgm:hierBranch val="init"/>
        </dgm:presLayoutVars>
      </dgm:prSet>
      <dgm:spPr/>
    </dgm:pt>
    <dgm:pt modelId="{EBD67921-28BF-4E49-9555-F1C1BBCF3162}" type="pres">
      <dgm:prSet presAssocID="{5FDCA85D-1C67-44A6-9071-13A348508795}" presName="rootComposite" presStyleCnt="0"/>
      <dgm:spPr/>
    </dgm:pt>
    <dgm:pt modelId="{95F76DE9-F993-4C08-8EB9-2BBE7C2B73FA}" type="pres">
      <dgm:prSet presAssocID="{5FDCA85D-1C67-44A6-9071-13A34850879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F18EF-98B9-479F-AD3D-B0E4FFB0B47A}" type="pres">
      <dgm:prSet presAssocID="{5FDCA85D-1C67-44A6-9071-13A348508795}" presName="rootConnector" presStyleLbl="node2" presStyleIdx="3" presStyleCnt="4"/>
      <dgm:spPr/>
      <dgm:t>
        <a:bodyPr/>
        <a:lstStyle/>
        <a:p>
          <a:endParaRPr lang="en-US"/>
        </a:p>
      </dgm:t>
    </dgm:pt>
    <dgm:pt modelId="{D5C426A1-EAF3-4CC8-9D70-F9EBFDECC12B}" type="pres">
      <dgm:prSet presAssocID="{5FDCA85D-1C67-44A6-9071-13A348508795}" presName="hierChild4" presStyleCnt="0"/>
      <dgm:spPr/>
    </dgm:pt>
    <dgm:pt modelId="{FAC07446-5EA7-473F-8A6A-3F435781B06F}" type="pres">
      <dgm:prSet presAssocID="{5FDCA85D-1C67-44A6-9071-13A348508795}" presName="hierChild5" presStyleCnt="0"/>
      <dgm:spPr/>
    </dgm:pt>
    <dgm:pt modelId="{53425F9F-A766-4F4F-BE7E-8967A57E25F5}" type="pres">
      <dgm:prSet presAssocID="{1AE76108-91FB-44D8-8A89-B8E208F7E5CA}" presName="hierChild3" presStyleCnt="0"/>
      <dgm:spPr/>
    </dgm:pt>
    <dgm:pt modelId="{68C4EFF2-445F-4267-8276-3476572E2322}" type="pres">
      <dgm:prSet presAssocID="{1D68A030-C6F3-413B-8622-5590D9ED1D15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AF728B47-EBAB-4EC6-904A-07F266E4DACA}" type="pres">
      <dgm:prSet presAssocID="{5F5A6335-6630-4D71-8A8D-82747DBEDD02}" presName="hierRoot3" presStyleCnt="0">
        <dgm:presLayoutVars>
          <dgm:hierBranch val="init"/>
        </dgm:presLayoutVars>
      </dgm:prSet>
      <dgm:spPr/>
    </dgm:pt>
    <dgm:pt modelId="{DD5351A4-1354-47FA-ABA6-EE4079D952E3}" type="pres">
      <dgm:prSet presAssocID="{5F5A6335-6630-4D71-8A8D-82747DBEDD02}" presName="rootComposite3" presStyleCnt="0"/>
      <dgm:spPr/>
    </dgm:pt>
    <dgm:pt modelId="{940E95D1-7142-4E02-A0BE-B91C30369A64}" type="pres">
      <dgm:prSet presAssocID="{5F5A6335-6630-4D71-8A8D-82747DBED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A1E52-B498-4A1B-BE2F-B7CEA92EF782}" type="pres">
      <dgm:prSet presAssocID="{5F5A6335-6630-4D71-8A8D-82747DBEDD0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E1341E2-B64C-4A42-99B7-9AEFFD1FC2CF}" type="pres">
      <dgm:prSet presAssocID="{5F5A6335-6630-4D71-8A8D-82747DBEDD02}" presName="hierChild6" presStyleCnt="0"/>
      <dgm:spPr/>
    </dgm:pt>
    <dgm:pt modelId="{7E8C11CE-7313-4CE8-8C3E-C45393A9B8EC}" type="pres">
      <dgm:prSet presAssocID="{5F5A6335-6630-4D71-8A8D-82747DBEDD02}" presName="hierChild7" presStyleCnt="0"/>
      <dgm:spPr/>
    </dgm:pt>
  </dgm:ptLst>
  <dgm:cxnLst>
    <dgm:cxn modelId="{DA2D3617-4757-43C5-8E16-0AEBF835FECB}" type="presOf" srcId="{C6B0EF2E-D0FA-4A1B-8E00-868CCDF8158E}" destId="{86CB14CF-3AAB-49BF-A348-8C10128F63F4}" srcOrd="0" destOrd="0" presId="urn:microsoft.com/office/officeart/2005/8/layout/orgChart1"/>
    <dgm:cxn modelId="{D6A4BBDB-6A74-406E-9542-3907D85307E8}" type="presOf" srcId="{1D68A030-C6F3-413B-8622-5590D9ED1D15}" destId="{68C4EFF2-445F-4267-8276-3476572E2322}" srcOrd="0" destOrd="0" presId="urn:microsoft.com/office/officeart/2005/8/layout/orgChart1"/>
    <dgm:cxn modelId="{D4227410-D37B-4A47-9F7A-F56101224193}" type="presOf" srcId="{78502359-E29E-4A2D-ACAC-4DCAC351BAD4}" destId="{24932D62-51B8-4D71-A5FA-4BD57552139C}" srcOrd="0" destOrd="0" presId="urn:microsoft.com/office/officeart/2005/8/layout/orgChart1"/>
    <dgm:cxn modelId="{6581C4F9-789D-48A7-9428-0E021B2DC4A2}" srcId="{1AE76108-91FB-44D8-8A89-B8E208F7E5CA}" destId="{0ACBA0E5-BBCD-43D7-A3BC-FC0CF9D01C8A}" srcOrd="3" destOrd="0" parTransId="{C6B0EF2E-D0FA-4A1B-8E00-868CCDF8158E}" sibTransId="{D230325B-7A0E-4212-8386-DF558C1F2B2A}"/>
    <dgm:cxn modelId="{0306A68A-4BDD-4181-97B2-BCDFAE5689A3}" type="presOf" srcId="{292949A4-AA05-4E18-B3F5-1798B9517995}" destId="{D164376A-6279-4F34-8FAC-9C7E5143D544}" srcOrd="1" destOrd="0" presId="urn:microsoft.com/office/officeart/2005/8/layout/orgChart1"/>
    <dgm:cxn modelId="{00BA3F9C-FAC0-42B5-BF54-9B8608FEAEF1}" type="presOf" srcId="{5F5A6335-6630-4D71-8A8D-82747DBEDD02}" destId="{940E95D1-7142-4E02-A0BE-B91C30369A64}" srcOrd="0" destOrd="0" presId="urn:microsoft.com/office/officeart/2005/8/layout/orgChart1"/>
    <dgm:cxn modelId="{31205137-F20C-45C3-A5AD-DCF762BE98ED}" type="presOf" srcId="{1AE76108-91FB-44D8-8A89-B8E208F7E5CA}" destId="{B4EA89FA-F4C3-4343-B0EA-03CE8E80571B}" srcOrd="1" destOrd="0" presId="urn:microsoft.com/office/officeart/2005/8/layout/orgChart1"/>
    <dgm:cxn modelId="{271D1B83-8B39-409B-9021-75223A00D6D6}" srcId="{1AE76108-91FB-44D8-8A89-B8E208F7E5CA}" destId="{5FDCA85D-1C67-44A6-9071-13A348508795}" srcOrd="4" destOrd="0" parTransId="{03FDE31C-AA0C-4FFD-88F3-B8C60C7688B2}" sibTransId="{FE1A6629-9F0A-4947-827E-686E8B12F027}"/>
    <dgm:cxn modelId="{5E9DEAE1-7A76-414C-ADCB-7B7B6E5A860F}" type="presOf" srcId="{28A0B37A-BED0-495D-9DE0-5C3EB254BD9C}" destId="{08335018-97AA-460E-A117-81DBA3DD3BA6}" srcOrd="0" destOrd="0" presId="urn:microsoft.com/office/officeart/2005/8/layout/orgChart1"/>
    <dgm:cxn modelId="{1A6ACE3B-6238-4439-B092-9F5AC8146FC3}" type="presOf" srcId="{480A263B-CD14-423A-A0E1-102EAB428708}" destId="{ED86A04F-8E18-4C09-847D-FF6943170D74}" srcOrd="0" destOrd="0" presId="urn:microsoft.com/office/officeart/2005/8/layout/orgChart1"/>
    <dgm:cxn modelId="{A16615C8-7C00-4539-9F8C-1B6D2A53EF25}" type="presOf" srcId="{292949A4-AA05-4E18-B3F5-1798B9517995}" destId="{7174A553-29A2-4360-80CF-40A80BE1E5E1}" srcOrd="0" destOrd="0" presId="urn:microsoft.com/office/officeart/2005/8/layout/orgChart1"/>
    <dgm:cxn modelId="{E43536E3-16A1-4F3C-A5AE-07CFDD132335}" type="presOf" srcId="{5F5A6335-6630-4D71-8A8D-82747DBEDD02}" destId="{8F9A1E52-B498-4A1B-BE2F-B7CEA92EF782}" srcOrd="1" destOrd="0" presId="urn:microsoft.com/office/officeart/2005/8/layout/orgChart1"/>
    <dgm:cxn modelId="{488E951A-F9CE-408A-84DD-D42C556ACD3E}" type="presOf" srcId="{03FDE31C-AA0C-4FFD-88F3-B8C60C7688B2}" destId="{8E0B701E-731A-4119-97E9-BE8C6970B14F}" srcOrd="0" destOrd="0" presId="urn:microsoft.com/office/officeart/2005/8/layout/orgChart1"/>
    <dgm:cxn modelId="{90362127-9F46-4D15-940D-6F2B0B56BC5E}" type="presOf" srcId="{5FDCA85D-1C67-44A6-9071-13A348508795}" destId="{A76F18EF-98B9-479F-AD3D-B0E4FFB0B47A}" srcOrd="1" destOrd="0" presId="urn:microsoft.com/office/officeart/2005/8/layout/orgChart1"/>
    <dgm:cxn modelId="{8340AFC6-B760-41F1-8A78-7E3A7EF27062}" type="presOf" srcId="{5FDCA85D-1C67-44A6-9071-13A348508795}" destId="{95F76DE9-F993-4C08-8EB9-2BBE7C2B73FA}" srcOrd="0" destOrd="0" presId="urn:microsoft.com/office/officeart/2005/8/layout/orgChart1"/>
    <dgm:cxn modelId="{2BFF0765-1FC3-47D7-97FF-CBA8BE012CF8}" type="presOf" srcId="{A9367425-E34E-4C76-9930-ADFAEE130305}" destId="{49F27310-186D-41EB-B0D9-B311379F2447}" srcOrd="0" destOrd="0" presId="urn:microsoft.com/office/officeart/2005/8/layout/orgChart1"/>
    <dgm:cxn modelId="{15820587-E4AB-475C-A66A-10871F5C1BFE}" type="presOf" srcId="{1AE76108-91FB-44D8-8A89-B8E208F7E5CA}" destId="{B4F9536A-212F-4EE6-8E36-1F7330E5587D}" srcOrd="0" destOrd="0" presId="urn:microsoft.com/office/officeart/2005/8/layout/orgChart1"/>
    <dgm:cxn modelId="{39AAF332-8A91-4EAA-A4FA-6C9C69988279}" type="presOf" srcId="{0ACBA0E5-BBCD-43D7-A3BC-FC0CF9D01C8A}" destId="{57DA3771-BFCF-450F-AC08-0C13953670E4}" srcOrd="0" destOrd="0" presId="urn:microsoft.com/office/officeart/2005/8/layout/orgChart1"/>
    <dgm:cxn modelId="{96B205B4-5F7B-470F-9F70-6B6E2AA23B87}" srcId="{1AE76108-91FB-44D8-8A89-B8E208F7E5CA}" destId="{292949A4-AA05-4E18-B3F5-1798B9517995}" srcOrd="1" destOrd="0" parTransId="{480A263B-CD14-423A-A0E1-102EAB428708}" sibTransId="{95DB1844-9FB2-42CD-B947-48E4C21612F4}"/>
    <dgm:cxn modelId="{14EE8AC3-0110-4526-90CC-06B68394D9E2}" srcId="{78502359-E29E-4A2D-ACAC-4DCAC351BAD4}" destId="{1AE76108-91FB-44D8-8A89-B8E208F7E5CA}" srcOrd="0" destOrd="0" parTransId="{FB6FE0FF-6322-4547-93AB-8311BC623C08}" sibTransId="{0D0D4CAD-4648-4F86-96D2-249E348C9951}"/>
    <dgm:cxn modelId="{54C286CA-6126-4564-A8CF-40C9009A0925}" type="presOf" srcId="{0ACBA0E5-BBCD-43D7-A3BC-FC0CF9D01C8A}" destId="{FA66423F-FACA-4DAE-89C7-B644512E5F7D}" srcOrd="1" destOrd="0" presId="urn:microsoft.com/office/officeart/2005/8/layout/orgChart1"/>
    <dgm:cxn modelId="{D9315502-9429-4195-A4A9-CF2CAF046280}" srcId="{1AE76108-91FB-44D8-8A89-B8E208F7E5CA}" destId="{5F5A6335-6630-4D71-8A8D-82747DBEDD02}" srcOrd="0" destOrd="0" parTransId="{1D68A030-C6F3-413B-8622-5590D9ED1D15}" sibTransId="{A1EBADD5-FED1-449B-BA17-8D2135A730AD}"/>
    <dgm:cxn modelId="{730CC3ED-95C5-4FD1-AE0F-BA1B02F47132}" type="presOf" srcId="{28A0B37A-BED0-495D-9DE0-5C3EB254BD9C}" destId="{65D0D12C-4679-4F26-9710-FD8E514589D1}" srcOrd="1" destOrd="0" presId="urn:microsoft.com/office/officeart/2005/8/layout/orgChart1"/>
    <dgm:cxn modelId="{8AB5A839-2EFC-4189-B42A-B729FAF8A55B}" srcId="{1AE76108-91FB-44D8-8A89-B8E208F7E5CA}" destId="{28A0B37A-BED0-495D-9DE0-5C3EB254BD9C}" srcOrd="2" destOrd="0" parTransId="{A9367425-E34E-4C76-9930-ADFAEE130305}" sibTransId="{E517DD1E-2D47-4B97-AEE7-47F17CA57721}"/>
    <dgm:cxn modelId="{D2A08F11-716A-426F-A4AC-947F485B7CB4}" type="presParOf" srcId="{24932D62-51B8-4D71-A5FA-4BD57552139C}" destId="{63487077-536E-4911-8464-54721A48DE05}" srcOrd="0" destOrd="0" presId="urn:microsoft.com/office/officeart/2005/8/layout/orgChart1"/>
    <dgm:cxn modelId="{58ADE787-10B5-4FE6-A123-CA32AB4B7DB6}" type="presParOf" srcId="{63487077-536E-4911-8464-54721A48DE05}" destId="{342D541C-5030-4F91-A070-844941CA9444}" srcOrd="0" destOrd="0" presId="urn:microsoft.com/office/officeart/2005/8/layout/orgChart1"/>
    <dgm:cxn modelId="{8295980C-6602-4BAC-AC27-F11A17F0BB84}" type="presParOf" srcId="{342D541C-5030-4F91-A070-844941CA9444}" destId="{B4F9536A-212F-4EE6-8E36-1F7330E5587D}" srcOrd="0" destOrd="0" presId="urn:microsoft.com/office/officeart/2005/8/layout/orgChart1"/>
    <dgm:cxn modelId="{A33FE358-A662-4440-9CE0-C22297BB64B6}" type="presParOf" srcId="{342D541C-5030-4F91-A070-844941CA9444}" destId="{B4EA89FA-F4C3-4343-B0EA-03CE8E80571B}" srcOrd="1" destOrd="0" presId="urn:microsoft.com/office/officeart/2005/8/layout/orgChart1"/>
    <dgm:cxn modelId="{051B5B5E-64E2-4C12-AE4E-C522D246A1BE}" type="presParOf" srcId="{63487077-536E-4911-8464-54721A48DE05}" destId="{D1F0577B-7768-4685-A52C-86010901C5D7}" srcOrd="1" destOrd="0" presId="urn:microsoft.com/office/officeart/2005/8/layout/orgChart1"/>
    <dgm:cxn modelId="{D9E6CE17-A632-4CAC-902B-C2F788B4274D}" type="presParOf" srcId="{D1F0577B-7768-4685-A52C-86010901C5D7}" destId="{ED86A04F-8E18-4C09-847D-FF6943170D74}" srcOrd="0" destOrd="0" presId="urn:microsoft.com/office/officeart/2005/8/layout/orgChart1"/>
    <dgm:cxn modelId="{49022225-3E24-4FC1-96B6-61E36E351798}" type="presParOf" srcId="{D1F0577B-7768-4685-A52C-86010901C5D7}" destId="{EFB687C1-0A36-4EE0-869B-BE082DC4B4F5}" srcOrd="1" destOrd="0" presId="urn:microsoft.com/office/officeart/2005/8/layout/orgChart1"/>
    <dgm:cxn modelId="{8089E914-17D5-494F-A9FD-2A502236FC44}" type="presParOf" srcId="{EFB687C1-0A36-4EE0-869B-BE082DC4B4F5}" destId="{B3B2FC3E-37B1-4887-B44A-51C1D04E725F}" srcOrd="0" destOrd="0" presId="urn:microsoft.com/office/officeart/2005/8/layout/orgChart1"/>
    <dgm:cxn modelId="{A03091E1-0C50-43A0-86E3-980CFB334456}" type="presParOf" srcId="{B3B2FC3E-37B1-4887-B44A-51C1D04E725F}" destId="{7174A553-29A2-4360-80CF-40A80BE1E5E1}" srcOrd="0" destOrd="0" presId="urn:microsoft.com/office/officeart/2005/8/layout/orgChart1"/>
    <dgm:cxn modelId="{0E700ADA-33B1-456F-A69C-E9CE57C194C3}" type="presParOf" srcId="{B3B2FC3E-37B1-4887-B44A-51C1D04E725F}" destId="{D164376A-6279-4F34-8FAC-9C7E5143D544}" srcOrd="1" destOrd="0" presId="urn:microsoft.com/office/officeart/2005/8/layout/orgChart1"/>
    <dgm:cxn modelId="{0BC275BB-76F6-43EE-83A5-7314FF2ECA1C}" type="presParOf" srcId="{EFB687C1-0A36-4EE0-869B-BE082DC4B4F5}" destId="{8C825E58-14E8-483E-9F7B-AA1792C01D88}" srcOrd="1" destOrd="0" presId="urn:microsoft.com/office/officeart/2005/8/layout/orgChart1"/>
    <dgm:cxn modelId="{ED199052-CD5D-4454-AC64-1F8835369243}" type="presParOf" srcId="{EFB687C1-0A36-4EE0-869B-BE082DC4B4F5}" destId="{DE7C342C-0614-40D9-A99C-12D7AD9BC715}" srcOrd="2" destOrd="0" presId="urn:microsoft.com/office/officeart/2005/8/layout/orgChart1"/>
    <dgm:cxn modelId="{D70194FA-421F-418C-9C15-35679B5B0180}" type="presParOf" srcId="{D1F0577B-7768-4685-A52C-86010901C5D7}" destId="{49F27310-186D-41EB-B0D9-B311379F2447}" srcOrd="2" destOrd="0" presId="urn:microsoft.com/office/officeart/2005/8/layout/orgChart1"/>
    <dgm:cxn modelId="{CFE80256-9487-444E-AA4F-049E6C3D3F9E}" type="presParOf" srcId="{D1F0577B-7768-4685-A52C-86010901C5D7}" destId="{DD37C9DD-498D-4BBC-B3E4-1EA4D5759522}" srcOrd="3" destOrd="0" presId="urn:microsoft.com/office/officeart/2005/8/layout/orgChart1"/>
    <dgm:cxn modelId="{69AD211E-4BE3-4F8C-8657-0F042A592750}" type="presParOf" srcId="{DD37C9DD-498D-4BBC-B3E4-1EA4D5759522}" destId="{5D52FA1C-A3E5-4CA3-8F7A-23BAFF63DCA7}" srcOrd="0" destOrd="0" presId="urn:microsoft.com/office/officeart/2005/8/layout/orgChart1"/>
    <dgm:cxn modelId="{9987A09E-CD39-473B-874F-BF5F581488FA}" type="presParOf" srcId="{5D52FA1C-A3E5-4CA3-8F7A-23BAFF63DCA7}" destId="{08335018-97AA-460E-A117-81DBA3DD3BA6}" srcOrd="0" destOrd="0" presId="urn:microsoft.com/office/officeart/2005/8/layout/orgChart1"/>
    <dgm:cxn modelId="{C9CE734C-6A86-4821-8F03-FB13AFDA1608}" type="presParOf" srcId="{5D52FA1C-A3E5-4CA3-8F7A-23BAFF63DCA7}" destId="{65D0D12C-4679-4F26-9710-FD8E514589D1}" srcOrd="1" destOrd="0" presId="urn:microsoft.com/office/officeart/2005/8/layout/orgChart1"/>
    <dgm:cxn modelId="{CBD543F8-CB07-4E86-886D-457E3F0C4A37}" type="presParOf" srcId="{DD37C9DD-498D-4BBC-B3E4-1EA4D5759522}" destId="{8EB97B11-FBCA-4B4E-B19F-53DF3AFDD2F3}" srcOrd="1" destOrd="0" presId="urn:microsoft.com/office/officeart/2005/8/layout/orgChart1"/>
    <dgm:cxn modelId="{79CEB477-3712-4CDE-AB01-AFBEE75A2D1A}" type="presParOf" srcId="{DD37C9DD-498D-4BBC-B3E4-1EA4D5759522}" destId="{02C81350-F8A1-4EAC-834A-37E8A0F9D7A0}" srcOrd="2" destOrd="0" presId="urn:microsoft.com/office/officeart/2005/8/layout/orgChart1"/>
    <dgm:cxn modelId="{F4CB1036-6B56-432D-9D8E-98B97A5C5927}" type="presParOf" srcId="{D1F0577B-7768-4685-A52C-86010901C5D7}" destId="{86CB14CF-3AAB-49BF-A348-8C10128F63F4}" srcOrd="4" destOrd="0" presId="urn:microsoft.com/office/officeart/2005/8/layout/orgChart1"/>
    <dgm:cxn modelId="{3B7CEDEC-9548-458C-82B3-5EE0E88344BC}" type="presParOf" srcId="{D1F0577B-7768-4685-A52C-86010901C5D7}" destId="{77371579-F80B-48CD-B835-644D974105F2}" srcOrd="5" destOrd="0" presId="urn:microsoft.com/office/officeart/2005/8/layout/orgChart1"/>
    <dgm:cxn modelId="{63E170D9-B57A-4FBE-A944-BD170DB4188A}" type="presParOf" srcId="{77371579-F80B-48CD-B835-644D974105F2}" destId="{C6C8DF18-AFF5-41C5-91D5-986B3912F98F}" srcOrd="0" destOrd="0" presId="urn:microsoft.com/office/officeart/2005/8/layout/orgChart1"/>
    <dgm:cxn modelId="{8BF4FCA3-C6B6-4BB4-B599-63A93287DCA7}" type="presParOf" srcId="{C6C8DF18-AFF5-41C5-91D5-986B3912F98F}" destId="{57DA3771-BFCF-450F-AC08-0C13953670E4}" srcOrd="0" destOrd="0" presId="urn:microsoft.com/office/officeart/2005/8/layout/orgChart1"/>
    <dgm:cxn modelId="{1E36F06C-A9CF-4374-8057-7A337A81B1DE}" type="presParOf" srcId="{C6C8DF18-AFF5-41C5-91D5-986B3912F98F}" destId="{FA66423F-FACA-4DAE-89C7-B644512E5F7D}" srcOrd="1" destOrd="0" presId="urn:microsoft.com/office/officeart/2005/8/layout/orgChart1"/>
    <dgm:cxn modelId="{E222494A-87B4-4B6F-82F1-9F3026811B90}" type="presParOf" srcId="{77371579-F80B-48CD-B835-644D974105F2}" destId="{A60090D2-BA88-4DA7-A0B0-A2449D16B861}" srcOrd="1" destOrd="0" presId="urn:microsoft.com/office/officeart/2005/8/layout/orgChart1"/>
    <dgm:cxn modelId="{D0DF321A-283D-459A-B985-DCABCF121104}" type="presParOf" srcId="{77371579-F80B-48CD-B835-644D974105F2}" destId="{1058A9B4-2819-474F-9B1E-FCE066EC39C9}" srcOrd="2" destOrd="0" presId="urn:microsoft.com/office/officeart/2005/8/layout/orgChart1"/>
    <dgm:cxn modelId="{5D928C12-BB44-4760-B570-AE1E5E1ADA5A}" type="presParOf" srcId="{D1F0577B-7768-4685-A52C-86010901C5D7}" destId="{8E0B701E-731A-4119-97E9-BE8C6970B14F}" srcOrd="6" destOrd="0" presId="urn:microsoft.com/office/officeart/2005/8/layout/orgChart1"/>
    <dgm:cxn modelId="{35521202-2DA4-4BC3-BC34-A8D75E01AA83}" type="presParOf" srcId="{D1F0577B-7768-4685-A52C-86010901C5D7}" destId="{874468E2-0EC1-4B30-BFBA-2E7D789367BD}" srcOrd="7" destOrd="0" presId="urn:microsoft.com/office/officeart/2005/8/layout/orgChart1"/>
    <dgm:cxn modelId="{3D84CC47-B6C6-47CA-87F9-332D1AAA7C67}" type="presParOf" srcId="{874468E2-0EC1-4B30-BFBA-2E7D789367BD}" destId="{EBD67921-28BF-4E49-9555-F1C1BBCF3162}" srcOrd="0" destOrd="0" presId="urn:microsoft.com/office/officeart/2005/8/layout/orgChart1"/>
    <dgm:cxn modelId="{2F01323C-73B0-419A-9F4D-45201936B670}" type="presParOf" srcId="{EBD67921-28BF-4E49-9555-F1C1BBCF3162}" destId="{95F76DE9-F993-4C08-8EB9-2BBE7C2B73FA}" srcOrd="0" destOrd="0" presId="urn:microsoft.com/office/officeart/2005/8/layout/orgChart1"/>
    <dgm:cxn modelId="{6BCAA82F-3CBB-45B0-92E8-5378AA029049}" type="presParOf" srcId="{EBD67921-28BF-4E49-9555-F1C1BBCF3162}" destId="{A76F18EF-98B9-479F-AD3D-B0E4FFB0B47A}" srcOrd="1" destOrd="0" presId="urn:microsoft.com/office/officeart/2005/8/layout/orgChart1"/>
    <dgm:cxn modelId="{5E9539D4-C1D2-4A25-B4F0-BC934AFD94E4}" type="presParOf" srcId="{874468E2-0EC1-4B30-BFBA-2E7D789367BD}" destId="{D5C426A1-EAF3-4CC8-9D70-F9EBFDECC12B}" srcOrd="1" destOrd="0" presId="urn:microsoft.com/office/officeart/2005/8/layout/orgChart1"/>
    <dgm:cxn modelId="{755798BC-AA1E-4B6B-99C5-75263FC107D3}" type="presParOf" srcId="{874468E2-0EC1-4B30-BFBA-2E7D789367BD}" destId="{FAC07446-5EA7-473F-8A6A-3F435781B06F}" srcOrd="2" destOrd="0" presId="urn:microsoft.com/office/officeart/2005/8/layout/orgChart1"/>
    <dgm:cxn modelId="{91A647A0-4921-4632-BE4B-CAF9D10D2C20}" type="presParOf" srcId="{63487077-536E-4911-8464-54721A48DE05}" destId="{53425F9F-A766-4F4F-BE7E-8967A57E25F5}" srcOrd="2" destOrd="0" presId="urn:microsoft.com/office/officeart/2005/8/layout/orgChart1"/>
    <dgm:cxn modelId="{08920DE3-5868-4F93-A78F-EC3538476B08}" type="presParOf" srcId="{53425F9F-A766-4F4F-BE7E-8967A57E25F5}" destId="{68C4EFF2-445F-4267-8276-3476572E2322}" srcOrd="0" destOrd="0" presId="urn:microsoft.com/office/officeart/2005/8/layout/orgChart1"/>
    <dgm:cxn modelId="{087339DE-6D55-429F-B91E-B08B1EB415CD}" type="presParOf" srcId="{53425F9F-A766-4F4F-BE7E-8967A57E25F5}" destId="{AF728B47-EBAB-4EC6-904A-07F266E4DACA}" srcOrd="1" destOrd="0" presId="urn:microsoft.com/office/officeart/2005/8/layout/orgChart1"/>
    <dgm:cxn modelId="{61421F0A-E088-48A6-AFE0-0F86E44EF503}" type="presParOf" srcId="{AF728B47-EBAB-4EC6-904A-07F266E4DACA}" destId="{DD5351A4-1354-47FA-ABA6-EE4079D952E3}" srcOrd="0" destOrd="0" presId="urn:microsoft.com/office/officeart/2005/8/layout/orgChart1"/>
    <dgm:cxn modelId="{55619234-10A5-4A8B-83FD-BA2244BC16BB}" type="presParOf" srcId="{DD5351A4-1354-47FA-ABA6-EE4079D952E3}" destId="{940E95D1-7142-4E02-A0BE-B91C30369A64}" srcOrd="0" destOrd="0" presId="urn:microsoft.com/office/officeart/2005/8/layout/orgChart1"/>
    <dgm:cxn modelId="{B7B02C47-F28B-4E9D-AA9F-AC24F85F008C}" type="presParOf" srcId="{DD5351A4-1354-47FA-ABA6-EE4079D952E3}" destId="{8F9A1E52-B498-4A1B-BE2F-B7CEA92EF782}" srcOrd="1" destOrd="0" presId="urn:microsoft.com/office/officeart/2005/8/layout/orgChart1"/>
    <dgm:cxn modelId="{DB0B0DF6-19FA-469D-9E11-DEF39BD3B0B5}" type="presParOf" srcId="{AF728B47-EBAB-4EC6-904A-07F266E4DACA}" destId="{CE1341E2-B64C-4A42-99B7-9AEFFD1FC2CF}" srcOrd="1" destOrd="0" presId="urn:microsoft.com/office/officeart/2005/8/layout/orgChart1"/>
    <dgm:cxn modelId="{719503E2-7CBC-434C-BE50-E24A8C4B7833}" type="presParOf" srcId="{AF728B47-EBAB-4EC6-904A-07F266E4DACA}" destId="{7E8C11CE-7313-4CE8-8C3E-C45393A9B8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4EFF2-445F-4267-8276-3476572E2322}">
      <dsp:nvSpPr>
        <dsp:cNvPr id="0" name=""/>
        <dsp:cNvSpPr/>
      </dsp:nvSpPr>
      <dsp:spPr>
        <a:xfrm>
          <a:off x="4327105" y="914300"/>
          <a:ext cx="191713" cy="839886"/>
        </a:xfrm>
        <a:custGeom>
          <a:avLst/>
          <a:gdLst/>
          <a:ahLst/>
          <a:cxnLst/>
          <a:rect l="0" t="0" r="0" b="0"/>
          <a:pathLst>
            <a:path>
              <a:moveTo>
                <a:pt x="191713" y="0"/>
              </a:moveTo>
              <a:lnTo>
                <a:pt x="191713" y="839886"/>
              </a:lnTo>
              <a:lnTo>
                <a:pt x="0" y="8398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B701E-731A-4119-97E9-BE8C6970B14F}">
      <dsp:nvSpPr>
        <dsp:cNvPr id="0" name=""/>
        <dsp:cNvSpPr/>
      </dsp:nvSpPr>
      <dsp:spPr>
        <a:xfrm>
          <a:off x="4518819" y="914300"/>
          <a:ext cx="3313901" cy="167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060"/>
              </a:lnTo>
              <a:lnTo>
                <a:pt x="3313901" y="1488060"/>
              </a:lnTo>
              <a:lnTo>
                <a:pt x="3313901" y="16797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B14CF-3AAB-49BF-A348-8C10128F63F4}">
      <dsp:nvSpPr>
        <dsp:cNvPr id="0" name=""/>
        <dsp:cNvSpPr/>
      </dsp:nvSpPr>
      <dsp:spPr>
        <a:xfrm>
          <a:off x="4518819" y="914300"/>
          <a:ext cx="1104633" cy="167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060"/>
              </a:lnTo>
              <a:lnTo>
                <a:pt x="1104633" y="1488060"/>
              </a:lnTo>
              <a:lnTo>
                <a:pt x="1104633" y="16797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27310-186D-41EB-B0D9-B311379F2447}">
      <dsp:nvSpPr>
        <dsp:cNvPr id="0" name=""/>
        <dsp:cNvSpPr/>
      </dsp:nvSpPr>
      <dsp:spPr>
        <a:xfrm>
          <a:off x="3414185" y="914300"/>
          <a:ext cx="1104633" cy="1679773"/>
        </a:xfrm>
        <a:custGeom>
          <a:avLst/>
          <a:gdLst/>
          <a:ahLst/>
          <a:cxnLst/>
          <a:rect l="0" t="0" r="0" b="0"/>
          <a:pathLst>
            <a:path>
              <a:moveTo>
                <a:pt x="1104633" y="0"/>
              </a:moveTo>
              <a:lnTo>
                <a:pt x="1104633" y="1488060"/>
              </a:lnTo>
              <a:lnTo>
                <a:pt x="0" y="1488060"/>
              </a:lnTo>
              <a:lnTo>
                <a:pt x="0" y="16797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6A04F-8E18-4C09-847D-FF6943170D74}">
      <dsp:nvSpPr>
        <dsp:cNvPr id="0" name=""/>
        <dsp:cNvSpPr/>
      </dsp:nvSpPr>
      <dsp:spPr>
        <a:xfrm>
          <a:off x="1204917" y="914300"/>
          <a:ext cx="3313901" cy="1679773"/>
        </a:xfrm>
        <a:custGeom>
          <a:avLst/>
          <a:gdLst/>
          <a:ahLst/>
          <a:cxnLst/>
          <a:rect l="0" t="0" r="0" b="0"/>
          <a:pathLst>
            <a:path>
              <a:moveTo>
                <a:pt x="3313901" y="0"/>
              </a:moveTo>
              <a:lnTo>
                <a:pt x="3313901" y="1488060"/>
              </a:lnTo>
              <a:lnTo>
                <a:pt x="0" y="1488060"/>
              </a:lnTo>
              <a:lnTo>
                <a:pt x="0" y="16797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9536A-212F-4EE6-8E36-1F7330E5587D}">
      <dsp:nvSpPr>
        <dsp:cNvPr id="0" name=""/>
        <dsp:cNvSpPr/>
      </dsp:nvSpPr>
      <dsp:spPr>
        <a:xfrm>
          <a:off x="3605898" y="1379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Mentor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605898" y="1379"/>
        <a:ext cx="1825841" cy="912920"/>
      </dsp:txXfrm>
    </dsp:sp>
    <dsp:sp modelId="{7174A553-29A2-4360-80CF-40A80BE1E5E1}">
      <dsp:nvSpPr>
        <dsp:cNvPr id="0" name=""/>
        <dsp:cNvSpPr/>
      </dsp:nvSpPr>
      <dsp:spPr>
        <a:xfrm>
          <a:off x="291996" y="2594074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Priprava dogodka</a:t>
          </a:r>
          <a:endParaRPr lang="en-US" sz="2300" kern="1200" dirty="0"/>
        </a:p>
      </dsp:txBody>
      <dsp:txXfrm>
        <a:off x="291996" y="2594074"/>
        <a:ext cx="1825841" cy="912920"/>
      </dsp:txXfrm>
    </dsp:sp>
    <dsp:sp modelId="{08335018-97AA-460E-A117-81DBA3DD3BA6}">
      <dsp:nvSpPr>
        <dsp:cNvPr id="0" name=""/>
        <dsp:cNvSpPr/>
      </dsp:nvSpPr>
      <dsp:spPr>
        <a:xfrm>
          <a:off x="2501264" y="2594074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Aktivnosti na dogodku</a:t>
          </a:r>
          <a:endParaRPr lang="en-US" sz="2300" kern="1200" dirty="0"/>
        </a:p>
      </dsp:txBody>
      <dsp:txXfrm>
        <a:off x="2501264" y="2594074"/>
        <a:ext cx="1825841" cy="912920"/>
      </dsp:txXfrm>
    </dsp:sp>
    <dsp:sp modelId="{57DA3771-BFCF-450F-AC08-0C13953670E4}">
      <dsp:nvSpPr>
        <dsp:cNvPr id="0" name=""/>
        <dsp:cNvSpPr/>
      </dsp:nvSpPr>
      <dsp:spPr>
        <a:xfrm>
          <a:off x="4710532" y="2594074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Namestitve</a:t>
          </a:r>
          <a:endParaRPr lang="en-US" sz="2300" kern="1200" dirty="0"/>
        </a:p>
      </dsp:txBody>
      <dsp:txXfrm>
        <a:off x="4710532" y="2594074"/>
        <a:ext cx="1825841" cy="912920"/>
      </dsp:txXfrm>
    </dsp:sp>
    <dsp:sp modelId="{95F76DE9-F993-4C08-8EB9-2BBE7C2B73FA}">
      <dsp:nvSpPr>
        <dsp:cNvPr id="0" name=""/>
        <dsp:cNvSpPr/>
      </dsp:nvSpPr>
      <dsp:spPr>
        <a:xfrm>
          <a:off x="6919800" y="2594074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Marketing</a:t>
          </a:r>
          <a:endParaRPr lang="en-US" sz="2300" kern="1200" dirty="0"/>
        </a:p>
      </dsp:txBody>
      <dsp:txXfrm>
        <a:off x="6919800" y="2594074"/>
        <a:ext cx="1825841" cy="912920"/>
      </dsp:txXfrm>
    </dsp:sp>
    <dsp:sp modelId="{940E95D1-7142-4E02-A0BE-B91C30369A64}">
      <dsp:nvSpPr>
        <dsp:cNvPr id="0" name=""/>
        <dsp:cNvSpPr/>
      </dsp:nvSpPr>
      <dsp:spPr>
        <a:xfrm>
          <a:off x="2501264" y="1297727"/>
          <a:ext cx="1825841" cy="912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Zapisnikar</a:t>
          </a:r>
          <a:endParaRPr lang="en-US" sz="2300" kern="1200" dirty="0"/>
        </a:p>
      </dsp:txBody>
      <dsp:txXfrm>
        <a:off x="2501264" y="1297727"/>
        <a:ext cx="1825841" cy="91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5,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026" name="Picture 2" descr="C:\Users\aaronu\Desktop\naZabavoVnaravo2kro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728" y="5511218"/>
            <a:ext cx="1301802" cy="8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ronu\Desktop\TZS\Turistična zveza Slovenije_files\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3" y="5643903"/>
            <a:ext cx="212768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aaron.uazeu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 zabavo v naravo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Aaron Uazeua </a:t>
            </a:r>
            <a:r>
              <a:rPr lang="en-US" dirty="0" smtClean="0"/>
              <a:t>| </a:t>
            </a:r>
            <a:r>
              <a:rPr lang="sl-SI" dirty="0" smtClean="0"/>
              <a:t>Turistična zveza Slovenije</a:t>
            </a:r>
            <a:endParaRPr lang="en-US" dirty="0"/>
          </a:p>
        </p:txBody>
      </p:sp>
      <p:pic>
        <p:nvPicPr>
          <p:cNvPr id="2050" name="Picture 2" descr="C:\Users\aaronu\Desktop\naZabavoVnaravo2k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92152"/>
            <a:ext cx="4044528" cy="27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ronu\Desktop\TZS\Turistična zveza Slovenije_fil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661247"/>
            <a:ext cx="1608138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aronu\Desktop\TZS\Turistična zveza Slovenije_files\ife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5574253"/>
            <a:ext cx="19685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Vprašanja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Aaron Uazeua</a:t>
            </a:r>
          </a:p>
          <a:p>
            <a:r>
              <a:rPr lang="sl-SI" dirty="0" err="1">
                <a:hlinkClick r:id="rId2"/>
              </a:rPr>
              <a:t>a</a:t>
            </a:r>
            <a:r>
              <a:rPr lang="sl-SI" dirty="0" err="1" smtClean="0">
                <a:hlinkClick r:id="rId2"/>
              </a:rPr>
              <a:t>aron.uazeua@gmail.com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041 56 22 99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	Hvala in lep pozdrav</a:t>
            </a:r>
            <a:endParaRPr lang="sl-SI" dirty="0"/>
          </a:p>
        </p:txBody>
      </p:sp>
      <p:pic>
        <p:nvPicPr>
          <p:cNvPr id="9219" name="Picture 3" descr="C:\Users\aaronu\Desktop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72816"/>
            <a:ext cx="4608498" cy="31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 ideje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Priprava ideje </a:t>
            </a:r>
            <a:endParaRPr lang="en-US" dirty="0" smtClean="0"/>
          </a:p>
          <a:p>
            <a:r>
              <a:rPr lang="sl-SI" dirty="0" smtClean="0"/>
              <a:t>Pisanje projektne naloge</a:t>
            </a:r>
          </a:p>
          <a:p>
            <a:r>
              <a:rPr lang="sl-SI" dirty="0" smtClean="0"/>
              <a:t>Priprava tržnice</a:t>
            </a:r>
          </a:p>
          <a:p>
            <a:r>
              <a:rPr lang="sl-SI" dirty="0" smtClean="0"/>
              <a:t>Nastop na tržnici</a:t>
            </a:r>
          </a:p>
          <a:p>
            <a:r>
              <a:rPr lang="sl-SI" dirty="0" smtClean="0"/>
              <a:t>Izpeljava programa</a:t>
            </a:r>
            <a:endParaRPr lang="en-US" dirty="0"/>
          </a:p>
        </p:txBody>
      </p:sp>
      <p:pic>
        <p:nvPicPr>
          <p:cNvPr id="3075" name="Picture 3" descr="C:\Users\aaronu\Desktop\best way to have any 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412776"/>
            <a:ext cx="48006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 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Nevihta možganov</a:t>
            </a:r>
          </a:p>
          <a:p>
            <a:r>
              <a:rPr lang="sl-SI" dirty="0" smtClean="0"/>
              <a:t>Vsaka ideja je vredna razmisleka</a:t>
            </a:r>
          </a:p>
          <a:p>
            <a:endParaRPr lang="sl-SI" dirty="0"/>
          </a:p>
          <a:p>
            <a:r>
              <a:rPr lang="sl-SI" dirty="0" smtClean="0"/>
              <a:t>Dvodnevni dogodek v naravi</a:t>
            </a:r>
          </a:p>
          <a:p>
            <a:r>
              <a:rPr lang="sl-SI" dirty="0" smtClean="0"/>
              <a:t>Nujno vključiti nočitev(v naravi ali bližnjem prenočišču)</a:t>
            </a:r>
          </a:p>
          <a:p>
            <a:r>
              <a:rPr lang="sl-SI" dirty="0" smtClean="0"/>
              <a:t>Dnevne in večerne aktivnosti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54" y="1124744"/>
            <a:ext cx="30144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72816"/>
            <a:ext cx="2809804" cy="18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Pisanje projektne naloge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Projektna in ne raziskovalna naloga</a:t>
            </a:r>
          </a:p>
          <a:p>
            <a:r>
              <a:rPr lang="sl-SI" dirty="0" smtClean="0"/>
              <a:t>30 strani je zgornja omejitev in ne pravilo</a:t>
            </a:r>
          </a:p>
          <a:p>
            <a:r>
              <a:rPr lang="sl-SI" dirty="0" smtClean="0"/>
              <a:t>Projekt mora biti jasno opredeljen:</a:t>
            </a:r>
          </a:p>
          <a:p>
            <a:pPr lvl="1"/>
            <a:r>
              <a:rPr lang="sl-SI" dirty="0" smtClean="0"/>
              <a:t>Kdo je izvajalec (učenci, dijaki, partnerji…)</a:t>
            </a:r>
          </a:p>
          <a:p>
            <a:pPr lvl="1"/>
            <a:r>
              <a:rPr lang="sl-SI" dirty="0" smtClean="0"/>
              <a:t>Kje dogodek poteka (opis prostora in razčlenitev osnovnih dejstev (za koliko ljudi?, kako je z ogrevanjem? Voda in sanitarije? Varnost?)</a:t>
            </a:r>
          </a:p>
          <a:p>
            <a:pPr lvl="1"/>
            <a:r>
              <a:rPr lang="sl-SI" dirty="0" smtClean="0"/>
              <a:t>Kaj bodo udeleženci počeli (pomembna je </a:t>
            </a:r>
            <a:r>
              <a:rPr lang="sl-SI" dirty="0" err="1" smtClean="0"/>
              <a:t>časovnica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Finančni izračun (vsaj temeljni izračun stroškov izvedbe)</a:t>
            </a:r>
          </a:p>
          <a:p>
            <a:pPr lvl="1"/>
            <a:r>
              <a:rPr lang="sl-SI" dirty="0" smtClean="0"/>
              <a:t>Ostalo (povzetki, slike ipd…)</a:t>
            </a:r>
          </a:p>
          <a:p>
            <a:pPr lvl="1"/>
            <a:endParaRPr lang="en-US" dirty="0"/>
          </a:p>
        </p:txBody>
      </p:sp>
      <p:pic>
        <p:nvPicPr>
          <p:cNvPr id="5123" name="Picture 3" descr="C:\Users\aaronu\Desktop\lokostrel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00" y="3325110"/>
            <a:ext cx="1565748" cy="22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aronu\Desktop\kids-wor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986260"/>
            <a:ext cx="4098144" cy="30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818148"/>
            <a:ext cx="9366325" cy="1143000"/>
          </a:xfrm>
        </p:spPr>
        <p:txBody>
          <a:bodyPr/>
          <a:lstStyle/>
          <a:p>
            <a:r>
              <a:rPr lang="sl-SI" dirty="0" smtClean="0"/>
              <a:t>Priprava tržnice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Tržnica podpira napisano v nalogi</a:t>
            </a:r>
          </a:p>
          <a:p>
            <a:r>
              <a:rPr lang="sl-SI" dirty="0" smtClean="0"/>
              <a:t>Tržnica je prostorsko omejena (2x2m)</a:t>
            </a:r>
          </a:p>
          <a:p>
            <a:r>
              <a:rPr lang="sl-SI" dirty="0" smtClean="0"/>
              <a:t>Pomoč pri starejših</a:t>
            </a:r>
          </a:p>
          <a:p>
            <a:r>
              <a:rPr lang="sl-SI" dirty="0" smtClean="0"/>
              <a:t>Material na tržnicah naj bo lasten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(</a:t>
            </a:r>
            <a:r>
              <a:rPr lang="sl-SI" dirty="0" smtClean="0"/>
              <a:t>priprava svoje brošure (uporaba že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izdelanih </a:t>
            </a:r>
            <a:r>
              <a:rPr lang="sl-SI" dirty="0" smtClean="0"/>
              <a:t>materialov naj samo podpira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vašo </a:t>
            </a:r>
            <a:r>
              <a:rPr lang="sl-SI" dirty="0" smtClean="0"/>
              <a:t>kreativnost)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769328"/>
            <a:ext cx="9366325" cy="1143000"/>
          </a:xfrm>
        </p:spPr>
        <p:txBody>
          <a:bodyPr/>
          <a:lstStyle/>
          <a:p>
            <a:r>
              <a:rPr lang="sl-SI" dirty="0" smtClean="0"/>
              <a:t>Nastop na tržnici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939723"/>
            <a:ext cx="9036423" cy="350897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Število oseb na tržnici omejeno na </a:t>
            </a:r>
            <a:r>
              <a:rPr lang="sl-SI" dirty="0" smtClean="0"/>
              <a:t>najmanj 4 </a:t>
            </a:r>
          </a:p>
          <a:p>
            <a:pPr marL="68580" indent="0">
              <a:buNone/>
            </a:pPr>
            <a:r>
              <a:rPr lang="sl-SI" dirty="0" smtClean="0"/>
              <a:t>	osebe	+ </a:t>
            </a:r>
            <a:r>
              <a:rPr lang="sl-SI" dirty="0" smtClean="0"/>
              <a:t>mentorji</a:t>
            </a:r>
          </a:p>
          <a:p>
            <a:r>
              <a:rPr lang="sl-SI" dirty="0" smtClean="0"/>
              <a:t>Pred nastopom </a:t>
            </a:r>
            <a:r>
              <a:rPr lang="sl-SI" dirty="0" smtClean="0"/>
              <a:t>vadite </a:t>
            </a:r>
            <a:r>
              <a:rPr lang="sl-SI" dirty="0" smtClean="0"/>
              <a:t>delo na tržnici</a:t>
            </a:r>
          </a:p>
          <a:p>
            <a:r>
              <a:rPr lang="sl-SI" dirty="0" smtClean="0"/>
              <a:t>Naloge vsakega naj bodo jasno </a:t>
            </a:r>
            <a:endParaRPr lang="sl-SI" dirty="0"/>
          </a:p>
          <a:p>
            <a:pPr marL="68580" indent="0">
              <a:buNone/>
            </a:pPr>
            <a:r>
              <a:rPr lang="sl-SI" dirty="0" smtClean="0"/>
              <a:t>	določene</a:t>
            </a:r>
            <a:endParaRPr lang="sl-SI" dirty="0" smtClean="0"/>
          </a:p>
          <a:p>
            <a:r>
              <a:rPr lang="sl-SI" dirty="0" smtClean="0"/>
              <a:t>S poznavanjem naloge bo tudi nastop na tržnici uspešnejši</a:t>
            </a:r>
          </a:p>
          <a:p>
            <a:r>
              <a:rPr lang="sl-SI" dirty="0" smtClean="0"/>
              <a:t>Tržnica mora biti usklajena z nalogo</a:t>
            </a:r>
          </a:p>
          <a:p>
            <a:r>
              <a:rPr lang="sl-SI" dirty="0" smtClean="0"/>
              <a:t>Sam </a:t>
            </a:r>
            <a:r>
              <a:rPr lang="sl-SI" dirty="0" err="1" smtClean="0"/>
              <a:t>izgled</a:t>
            </a:r>
            <a:r>
              <a:rPr lang="sl-SI" dirty="0" smtClean="0"/>
              <a:t> tržnice naj obiskovalca napeljuje k nalogi in </a:t>
            </a:r>
            <a:r>
              <a:rPr lang="sl-SI" dirty="0" smtClean="0"/>
              <a:t>	programu 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7170" name="Picture 2" descr="C:\Users\aaronu\Desktop\delo na stojn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803960"/>
            <a:ext cx="3954016" cy="29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Izpeljava programa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Najpomembnejši korak</a:t>
            </a:r>
          </a:p>
          <a:p>
            <a:r>
              <a:rPr lang="sl-SI" dirty="0" smtClean="0"/>
              <a:t>Če so težave zaradi sredstev ipd.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	lahko </a:t>
            </a:r>
            <a:r>
              <a:rPr lang="sl-SI" dirty="0" smtClean="0"/>
              <a:t>pomoč za izpeljavo najdete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	pri </a:t>
            </a:r>
            <a:r>
              <a:rPr lang="sl-SI" dirty="0" smtClean="0"/>
              <a:t>TD in TIC v </a:t>
            </a:r>
            <a:r>
              <a:rPr lang="sl-SI" dirty="0" smtClean="0"/>
              <a:t>kraju</a:t>
            </a:r>
          </a:p>
          <a:p>
            <a:r>
              <a:rPr lang="sl-SI" dirty="0" smtClean="0"/>
              <a:t>To je trenutek, ko se vse kar ste pripravili spremeni v resničnost</a:t>
            </a:r>
            <a:endParaRPr lang="sl-SI" dirty="0"/>
          </a:p>
        </p:txBody>
      </p:sp>
      <p:pic>
        <p:nvPicPr>
          <p:cNvPr id="8194" name="Picture 2" descr="C:\Users\aaronu\Desktop\zm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39" y="908720"/>
            <a:ext cx="45365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Razdelitev ekipe in naloge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78198"/>
              </p:ext>
            </p:extLst>
          </p:nvPr>
        </p:nvGraphicFramePr>
        <p:xfrm>
          <a:off x="1390650" y="2324100"/>
          <a:ext cx="9037638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3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Drugi vidiki festivala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Želja po osnovni izobrazbi v turizmu</a:t>
            </a:r>
          </a:p>
          <a:p>
            <a:r>
              <a:rPr lang="sl-SI" dirty="0" smtClean="0"/>
              <a:t>Festival priložnost, da učenci/dijaki spoznajo osnovne veščine </a:t>
            </a:r>
            <a:r>
              <a:rPr lang="sl-SI" dirty="0" smtClean="0"/>
              <a:t>nastopanja</a:t>
            </a:r>
          </a:p>
          <a:p>
            <a:r>
              <a:rPr lang="sl-SI" dirty="0" smtClean="0"/>
              <a:t>Raziskovalni del je lahko postavljen v priloge</a:t>
            </a:r>
          </a:p>
          <a:p>
            <a:r>
              <a:rPr lang="sl-SI" dirty="0" smtClean="0"/>
              <a:t>Reklamno marketinški del</a:t>
            </a:r>
          </a:p>
          <a:p>
            <a:r>
              <a:rPr lang="sl-SI" dirty="0" smtClean="0"/>
              <a:t>Komisija</a:t>
            </a:r>
          </a:p>
          <a:p>
            <a:r>
              <a:rPr lang="sl-SI" dirty="0" smtClean="0"/>
              <a:t>Finale in priznanja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262</Words>
  <Application>Microsoft Office PowerPoint</Application>
  <PresentationFormat>Custom</PresentationFormat>
  <Paragraphs>74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Na zabavo v naravo</vt:lpstr>
      <vt:lpstr>Od ideje do…</vt:lpstr>
      <vt:lpstr>Priprava ideje</vt:lpstr>
      <vt:lpstr>Pisanje projektne naloge</vt:lpstr>
      <vt:lpstr>Priprava tržnice</vt:lpstr>
      <vt:lpstr>Nastop na tržnici</vt:lpstr>
      <vt:lpstr>Izpeljava programa</vt:lpstr>
      <vt:lpstr>Razdelitev ekipe in naloge</vt:lpstr>
      <vt:lpstr>Drugi vidiki festivala </vt:lpstr>
      <vt:lpstr>Vprašanja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2013-11-04T11:15:12Z</dcterms:created>
  <dcterms:modified xsi:type="dcterms:W3CDTF">2013-11-05T09:57:30Z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